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8" r:id="rId2"/>
  </p:sldMasterIdLst>
  <p:notesMasterIdLst>
    <p:notesMasterId r:id="rId9"/>
  </p:notesMasterIdLst>
  <p:sldIdLst>
    <p:sldId id="256" r:id="rId3"/>
    <p:sldId id="264" r:id="rId4"/>
    <p:sldId id="259" r:id="rId5"/>
    <p:sldId id="263" r:id="rId6"/>
    <p:sldId id="258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6" autoAdjust="0"/>
    <p:restoredTop sz="90929"/>
  </p:normalViewPr>
  <p:slideViewPr>
    <p:cSldViewPr>
      <p:cViewPr varScale="1">
        <p:scale>
          <a:sx n="78" d="100"/>
          <a:sy n="78" d="100"/>
        </p:scale>
        <p:origin x="204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E0838AD-09C6-4336-A369-189F4542E890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7886F2A-B81F-46DD-A861-1B6692D2AC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4200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8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4131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19521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839821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13774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H632  </a:t>
            </a:r>
            <a:r>
              <a:rPr lang="en-US" altLang="en-US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進入我心</a:t>
            </a:r>
            <a:br>
              <a:rPr lang="en-US" altLang="en-US" sz="2800" b="1" dirty="0">
                <a:effectLst/>
                <a:latin typeface="細明體" pitchFamily="49" charset="-120"/>
                <a:ea typeface="細明體" pitchFamily="49" charset="-120"/>
              </a:rPr>
            </a:br>
            <a:r>
              <a:rPr lang="zh-CN" altLang="en-US" sz="2400" dirty="0">
                <a:effectLst/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INTO MY HEART (1/3)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來進入我心，親愛耶穌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Come into my heart, O Lord Jesus, 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進入我心，是我懇求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Come into my heart, I pray;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我心靈重擔極</a:t>
            </a:r>
            <a:r>
              <a:rPr lang="zh-CN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其</a:t>
            </a:r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沉重，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My soul is so troubled and weary,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今即求進入我心。 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Come into my heart today.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257175"/>
            <a:ext cx="9144000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H632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進入我心！進入我心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Into my heart, into my heart,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Lord Jesus;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現今進來施恩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 today, come in to stay,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Lord Jesus. 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2800" dirty="0">
              <a:ea typeface="標楷體" pitchFamily="65" charset="-120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en-US" sz="2800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997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H632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來進入我心，親愛耶穌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O Lord Jesus,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疲倦人生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是我需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 through life's dreary way;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我罪惡重擔何等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沉重，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 burden of sin is so heavy,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今即求居住我心。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 to stay.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257175"/>
            <a:ext cx="9144000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H632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進入我心！進入我心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Into my heart, into my heart,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Lord Jesus;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現今進來施恩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 today, come in to stay,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Lord Jesus. 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2800" dirty="0">
              <a:ea typeface="標楷體" pitchFamily="65" charset="-120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en-US" sz="2800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235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H632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來進入我心，親愛耶穌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O Lord Jesus, 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願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榮光照耀我魂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Now cleanse and illumine my soul;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奇妙聖靈今充滿我靈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Fill me with Thy wonderful Spirit,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今即求掌管我心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 and take full control.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257175"/>
            <a:ext cx="9144000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H632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進入我心！進入我心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Into my heart, into my heart,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Lord Jesus;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現今進來施恩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 today, come in to stay,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來進入我心，主耶穌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into my heart, Lord Jesus. 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2800" dirty="0">
              <a:ea typeface="標楷體" pitchFamily="65" charset="-120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en-US" sz="2800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55</TotalTime>
  <Words>339</Words>
  <Application>Microsoft Office PowerPoint</Application>
  <PresentationFormat>On-screen Show (16:9)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H632  進入我心  INTO MY HEART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H632 進入我心 INTO MY HEART</dc:title>
  <dc:subject>Hymnary 聖徒詩歌</dc:subject>
  <dc:creator>Harry D. Clarke</dc:creator>
  <cp:lastModifiedBy>Timothy Liang</cp:lastModifiedBy>
  <cp:revision>29</cp:revision>
  <dcterms:created xsi:type="dcterms:W3CDTF">2001-06-22T21:56:11Z</dcterms:created>
  <dcterms:modified xsi:type="dcterms:W3CDTF">2017-08-06T15:30:14Z</dcterms:modified>
</cp:coreProperties>
</file>